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31.07.2024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9EDA1AD-4C9B-EA35-AE36-ABF8E6EB5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3" y="0"/>
            <a:ext cx="12166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7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93B9A703-43A0-B7ED-FC60-1CA36C004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49"/>
            <a:ext cx="12192000" cy="679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9AD19544-36B0-BA01-6419-0010DB7B4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Hamdija Pasic</cp:lastModifiedBy>
  <cp:revision>4</cp:revision>
  <dcterms:created xsi:type="dcterms:W3CDTF">2024-07-01T08:44:31Z</dcterms:created>
  <dcterms:modified xsi:type="dcterms:W3CDTF">2024-07-31T11:32:57Z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