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01E87FE-78A5-EB58-B250-65BA3675B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7FEB8D2-C89E-8ADF-491B-DA8B41CE0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F04F0516-36D9-13CE-E9DA-A7ECBA7BF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7</cp:revision>
  <dcterms:created xsi:type="dcterms:W3CDTF">2024-07-01T08:49:51Z</dcterms:created>
  <dcterms:modified xsi:type="dcterms:W3CDTF">2024-11-01T07:57:37Z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