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8" r:id="rId4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4F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7" autoAdjust="0"/>
    <p:restoredTop sz="94660"/>
  </p:normalViewPr>
  <p:slideViewPr>
    <p:cSldViewPr snapToGrid="0">
      <p:cViewPr varScale="1">
        <p:scale>
          <a:sx n="67" d="100"/>
          <a:sy n="67" d="100"/>
        </p:scale>
        <p:origin x="4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5A0A125-CB44-3BA7-E9CD-24BE8FA3E4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D9DBE4E8-2474-C410-416E-503C9F9E5E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7488EA4-8A9A-E15B-9E76-DA5FAC22F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961D-ECB5-4D13-B3A8-5BE7341FF68E}" type="datetimeFigureOut">
              <a:rPr lang="nb-NO" smtClean="0"/>
              <a:t>02.12.2024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708D0FD-B8EB-86EC-5FD8-ABD50939A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9CFF969-FAC0-5E99-F311-CEFD9A0C7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24C0-0E34-4EDB-8721-74FB72555E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79858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B052AC6-D387-A65E-BFD4-1B0B529F6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FC89B3CD-C4E8-0255-E08B-9D3FF1894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46C144B-BF77-4EB6-D10E-545271E38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961D-ECB5-4D13-B3A8-5BE7341FF68E}" type="datetimeFigureOut">
              <a:rPr lang="nb-NO" smtClean="0"/>
              <a:t>02.12.2024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1C1FC1D-CA2E-50BF-4474-D2D2D139D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055C72E-593C-9ABD-7625-77D207DE7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24C0-0E34-4EDB-8721-74FB72555E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9893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8CA158BB-9329-039B-D9C4-24CE69A43E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69818BAF-F2F8-0C9A-0768-BCAC1B49F8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859414B-8E27-3C80-4A16-A1BF50AB9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961D-ECB5-4D13-B3A8-5BE7341FF68E}" type="datetimeFigureOut">
              <a:rPr lang="nb-NO" smtClean="0"/>
              <a:t>02.12.2024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CCCA53C-6EE6-8125-A6F9-73F669084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B5393DE-932F-1696-B186-FB64AF887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24C0-0E34-4EDB-8721-74FB72555E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09521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6D0DB2E-FCAD-5AD5-006B-8A2F1EAEC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6D346EA-5C69-9942-F78C-0840669A1B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4FEC4FC-DCD9-AC2F-5943-195F53423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961D-ECB5-4D13-B3A8-5BE7341FF68E}" type="datetimeFigureOut">
              <a:rPr lang="nb-NO" smtClean="0"/>
              <a:t>02.12.2024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C181581-99C1-C97E-16D3-B351BB93F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027D09F-E1B5-2F26-E48A-AB8134A58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24C0-0E34-4EDB-8721-74FB72555E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2930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E52BE09-0230-1C14-2BA6-1E2A8ADD9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BBBB9EF-74CF-DABB-0325-69FA9200E6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8B09320-EC7F-84D1-39B0-38CFBE38E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961D-ECB5-4D13-B3A8-5BE7341FF68E}" type="datetimeFigureOut">
              <a:rPr lang="nb-NO" smtClean="0"/>
              <a:t>02.12.2024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FD689F5-83F1-FF53-5837-7FC9EC432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F022032-97C2-4F72-CD04-8D059A72A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24C0-0E34-4EDB-8721-74FB72555E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39761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2A2A1D1-E4F6-CB56-A38C-096A7433C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01D43CD-8E77-E5B3-5C4D-EF114118E2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6FEA69AB-CF3C-2441-9A4B-7D1CB1A939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F09FB84-4EEB-1091-7343-918ECA52C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961D-ECB5-4D13-B3A8-5BE7341FF68E}" type="datetimeFigureOut">
              <a:rPr lang="nb-NO" smtClean="0"/>
              <a:t>02.12.2024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F07A53A1-813E-1100-422F-10A9E6193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32A7437-1F97-1CB8-7CF3-0215570FE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24C0-0E34-4EDB-8721-74FB72555E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58310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2478A7A-12A3-6E38-4278-02A31E06D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95DC983-F72B-A36E-89FE-74ED8C51E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BA641C64-711D-8FC9-B032-5BCBA9D6F8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AC3AC47B-4602-52BD-BFF0-BE00075F18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06786364-3487-A1FB-D987-6F76DF034D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B4C6CADD-DA6C-5E9B-9A0E-62194551D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961D-ECB5-4D13-B3A8-5BE7341FF68E}" type="datetimeFigureOut">
              <a:rPr lang="nb-NO" smtClean="0"/>
              <a:t>02.12.2024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4022B3AE-DD9D-4BFD-B91F-4823AC2E4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FB5D4604-CB11-3ED4-0847-0C6ABCA34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24C0-0E34-4EDB-8721-74FB72555E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74986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CFAD869-B614-3346-8187-0E9E6E19C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6C3D7A22-D112-C29C-03C7-1AEC74CFC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961D-ECB5-4D13-B3A8-5BE7341FF68E}" type="datetimeFigureOut">
              <a:rPr lang="nb-NO" smtClean="0"/>
              <a:t>02.12.2024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48D595A7-F1EB-5355-FB8B-D87E36000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399ED16A-59C0-DB21-904A-F93C0390F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24C0-0E34-4EDB-8721-74FB72555E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07054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8734E8F7-F757-5B85-C038-753AD1A0D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961D-ECB5-4D13-B3A8-5BE7341FF68E}" type="datetimeFigureOut">
              <a:rPr lang="nb-NO" smtClean="0"/>
              <a:t>02.12.2024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78749888-E9DB-AEFA-FFA4-33BEF8FBA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F6AA6C85-5E89-EF68-D6BF-70E2C9BC9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24C0-0E34-4EDB-8721-74FB72555E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68516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828DACB-27D0-A190-3697-072593760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4B1DED3-472C-BE76-8EC8-344D4C4112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7B9FB6DC-FE61-48CF-1906-8A54AE90E6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0C8AC49-63E9-3647-21E7-25CABE040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961D-ECB5-4D13-B3A8-5BE7341FF68E}" type="datetimeFigureOut">
              <a:rPr lang="nb-NO" smtClean="0"/>
              <a:t>02.12.2024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E9E2D2D-5E20-66F6-7827-5BE0B6BDA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BC5AA87-C2CA-86F3-D91E-E05B3BB56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24C0-0E34-4EDB-8721-74FB72555E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49581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92B6A21-74D9-3E4A-DE91-9F4DF6565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832A1093-C8A1-0330-9F89-435FA25A2D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07582A51-5E8A-B4EF-401E-BE583C7863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4A47A96-F6AE-DEF2-9FA7-F24741921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961D-ECB5-4D13-B3A8-5BE7341FF68E}" type="datetimeFigureOut">
              <a:rPr lang="nb-NO" smtClean="0"/>
              <a:t>02.12.2024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A55B29A-5265-D181-F5D0-AA1F805B8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28B70D7-12BB-0D1D-13D2-F6501F9DF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24C0-0E34-4EDB-8721-74FB72555E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35176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57671494-1DFB-AF4B-A879-DC0C89AB0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8D051CF-2FD7-D680-177D-4AA44BAD93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09FAA7E-24DE-1C58-5CA6-6F8B89C567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2961D-ECB5-4D13-B3A8-5BE7341FF68E}" type="datetimeFigureOut">
              <a:rPr lang="nb-NO" smtClean="0"/>
              <a:t>02.12.2024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0F45AA6-5DE1-D650-F142-A39A017010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C10986B-9910-7D90-15CC-F414CCD078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A24C0-0E34-4EDB-8721-74FB72555E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97854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>
            <a:extLst>
              <a:ext uri="{FF2B5EF4-FFF2-40B4-BE49-F238E27FC236}">
                <a16:creationId xmlns:a16="http://schemas.microsoft.com/office/drawing/2014/main" id="{B9C71071-8BBB-E5D2-CD34-0F9F440133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784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>
            <a:extLst>
              <a:ext uri="{FF2B5EF4-FFF2-40B4-BE49-F238E27FC236}">
                <a16:creationId xmlns:a16="http://schemas.microsoft.com/office/drawing/2014/main" id="{0E2C7BBA-9B06-84DE-D869-ADBDD5084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244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>
            <a:extLst>
              <a:ext uri="{FF2B5EF4-FFF2-40B4-BE49-F238E27FC236}">
                <a16:creationId xmlns:a16="http://schemas.microsoft.com/office/drawing/2014/main" id="{72501194-0CC1-3699-28DC-99B6F5F524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702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Office-tema</vt:lpstr>
      <vt:lpstr>PowerPoint-presentasjon</vt:lpstr>
      <vt:lpstr>PowerPoint-presentasjon</vt:lpstr>
      <vt:lpstr>PowerPoint-presentasjon</vt:lpstr>
    </vt:vector>
  </TitlesOfParts>
  <Company>Statens vegvesen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Kathrine Sandaker</dc:creator>
  <cp:lastModifiedBy>Artemis Kihle Olavesen</cp:lastModifiedBy>
  <cp:revision>13</cp:revision>
  <dcterms:created xsi:type="dcterms:W3CDTF">2024-07-01T08:44:31Z</dcterms:created>
  <dcterms:modified xsi:type="dcterms:W3CDTF">2024-12-02T07:27:19Z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6eae731-f11e-4017-952e-3dce43580afc_Enabled">
    <vt:lpwstr>true</vt:lpwstr>
  </property>
  <property fmtid="{D5CDD505-2E9C-101B-9397-08002B2CF9AE}" pid="3" name="MSIP_Label_86eae731-f11e-4017-952e-3dce43580afc_SetDate">
    <vt:lpwstr>2024-07-01T08:49:44Z</vt:lpwstr>
  </property>
  <property fmtid="{D5CDD505-2E9C-101B-9397-08002B2CF9AE}" pid="4" name="MSIP_Label_86eae731-f11e-4017-952e-3dce43580afc_Method">
    <vt:lpwstr>Privileged</vt:lpwstr>
  </property>
  <property fmtid="{D5CDD505-2E9C-101B-9397-08002B2CF9AE}" pid="5" name="MSIP_Label_86eae731-f11e-4017-952e-3dce43580afc_Name">
    <vt:lpwstr>Public-new</vt:lpwstr>
  </property>
  <property fmtid="{D5CDD505-2E9C-101B-9397-08002B2CF9AE}" pid="6" name="MSIP_Label_86eae731-f11e-4017-952e-3dce43580afc_SiteId">
    <vt:lpwstr>38856954-ed55-49f7-8bdd-738ffbbfd390</vt:lpwstr>
  </property>
  <property fmtid="{D5CDD505-2E9C-101B-9397-08002B2CF9AE}" pid="7" name="MSIP_Label_86eae731-f11e-4017-952e-3dce43580afc_ActionId">
    <vt:lpwstr>790b4575-8716-4cbe-a84e-0529d16f0b98</vt:lpwstr>
  </property>
  <property fmtid="{D5CDD505-2E9C-101B-9397-08002B2CF9AE}" pid="8" name="MSIP_Label_86eae731-f11e-4017-952e-3dce43580afc_ContentBits">
    <vt:lpwstr>0</vt:lpwstr>
  </property>
</Properties>
</file>