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9C71071-8BBB-E5D2-CD34-0F9F44013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E2C7BBA-9B06-84DE-D869-ADBDD5084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4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72501194-0CC1-3699-28DC-99B6F5F52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13</cp:revision>
  <dcterms:created xsi:type="dcterms:W3CDTF">2024-07-01T08:44:31Z</dcterms:created>
  <dcterms:modified xsi:type="dcterms:W3CDTF">2024-12-02T07:27:19Z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