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A0A125-CB44-3BA7-E9CD-24BE8FA3E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9DBE4E8-2474-C410-416E-503C9F9E5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7488EA4-8A9A-E15B-9E76-DA5FAC22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08D0FD-B8EB-86EC-5FD8-ABD50939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CFF969-FAC0-5E99-F311-CEFD9A0C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985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52AC6-D387-A65E-BFD4-1B0B529F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89B3CD-C4E8-0255-E08B-9D3FF1894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6C144B-BF77-4EB6-D10E-545271E3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C1FC1D-CA2E-50BF-4474-D2D2D139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055C72E-593C-9ABD-7625-77D207DE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989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CA158BB-9329-039B-D9C4-24CE69A43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818BAF-F2F8-0C9A-0768-BCAC1B49F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59414B-8E27-3C80-4A16-A1BF50AB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CCA53C-6EE6-8125-A6F9-73F66908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B5393DE-932F-1696-B186-FB64AF88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952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D0DB2E-FCAD-5AD5-006B-8A2F1EAE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D346EA-5C69-9942-F78C-0840669A1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FEC4FC-DCD9-AC2F-5943-195F5342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181581-99C1-C97E-16D3-B351BB93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27D09F-E1B5-2F26-E48A-AB8134A5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52BE09-0230-1C14-2BA6-1E2A8ADD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BBB9EF-74CF-DABB-0325-69FA9200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B09320-EC7F-84D1-39B0-38CFBE38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D689F5-83F1-FF53-5837-7FC9EC43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022032-97C2-4F72-CD04-8D059A72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976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A2A1D1-E4F6-CB56-A38C-096A7433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1D43CD-8E77-E5B3-5C4D-EF114118E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FEA69AB-CF3C-2441-9A4B-7D1CB1A93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F09FB84-4EEB-1091-7343-918ECA52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7A53A1-813E-1100-422F-10A9E6193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32A7437-1F97-1CB8-7CF3-0215570FE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31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478A7A-12A3-6E38-4278-02A31E06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5DC983-F72B-A36E-89FE-74ED8C51E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A641C64-711D-8FC9-B032-5BCBA9D6F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C3AC47B-4602-52BD-BFF0-BE00075F1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6786364-3487-A1FB-D987-6F76DF034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4C6CADD-DA6C-5E9B-9A0E-62194551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022B3AE-DD9D-4BFD-B91F-4823AC2E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B5D4604-CB11-3ED4-0847-0C6ABCA3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498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FAD869-B614-3346-8187-0E9E6E19C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C3D7A22-D112-C29C-03C7-1AEC74CF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8D595A7-F1EB-5355-FB8B-D87E3600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99ED16A-59C0-DB21-904A-F93C0390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05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734E8F7-F757-5B85-C038-753AD1A0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749888-E9DB-AEFA-FFA4-33BEF8FB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6AA6C85-5E89-EF68-D6BF-70E2C9BC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851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28DACB-27D0-A190-3697-07259376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B1DED3-472C-BE76-8EC8-344D4C411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B9FB6DC-FE61-48CF-1906-8A54AE90E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0C8AC49-63E9-3647-21E7-25CABE040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9E2D2D-5E20-66F6-7827-5BE0B6BD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BC5AA87-C2CA-86F3-D91E-E05B3BB5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958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2B6A21-74D9-3E4A-DE91-9F4DF6565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32A1093-C8A1-0330-9F89-435FA25A2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7582A51-5E8A-B4EF-401E-BE583C786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4A47A96-F6AE-DEF2-9FA7-F24741921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A55B29A-5265-D181-F5D0-AA1F805B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28B70D7-12BB-0D1D-13D2-F6501F9D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517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7671494-1DFB-AF4B-A879-DC0C89AB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D051CF-2FD7-D680-177D-4AA44BAD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9FAA7E-24DE-1C58-5CA6-6F8B89C5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2961D-ECB5-4D13-B3A8-5BE7341FF68E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F45AA6-5DE1-D650-F142-A39A01701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0986B-9910-7D90-15CC-F414CCD07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85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89A44F33-E972-3804-4DD5-CA093CF43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8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E894B3E9-23E6-489B-C577-9F3216D9D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4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5044FA26-28A1-A3BA-A770-2C081A204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02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>Statens vegvesen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Kathrine Sandaker</dc:creator>
  <cp:lastModifiedBy>Artemis Kihle Olavesen</cp:lastModifiedBy>
  <cp:revision>15</cp:revision>
  <dcterms:created xsi:type="dcterms:W3CDTF">2024-07-01T08:44:31Z</dcterms:created>
  <dcterms:modified xsi:type="dcterms:W3CDTF">2025-01-01T17:06:12Z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eae731-f11e-4017-952e-3dce43580afc_Enabled">
    <vt:lpwstr>true</vt:lpwstr>
  </property>
  <property fmtid="{D5CDD505-2E9C-101B-9397-08002B2CF9AE}" pid="3" name="MSIP_Label_86eae731-f11e-4017-952e-3dce43580afc_SetDate">
    <vt:lpwstr>2024-07-01T08:49:44Z</vt:lpwstr>
  </property>
  <property fmtid="{D5CDD505-2E9C-101B-9397-08002B2CF9AE}" pid="4" name="MSIP_Label_86eae731-f11e-4017-952e-3dce43580afc_Method">
    <vt:lpwstr>Privileged</vt:lpwstr>
  </property>
  <property fmtid="{D5CDD505-2E9C-101B-9397-08002B2CF9AE}" pid="5" name="MSIP_Label_86eae731-f11e-4017-952e-3dce43580afc_Name">
    <vt:lpwstr>Public-new</vt:lpwstr>
  </property>
  <property fmtid="{D5CDD505-2E9C-101B-9397-08002B2CF9AE}" pid="6" name="MSIP_Label_86eae731-f11e-4017-952e-3dce43580afc_SiteId">
    <vt:lpwstr>38856954-ed55-49f7-8bdd-738ffbbfd390</vt:lpwstr>
  </property>
  <property fmtid="{D5CDD505-2E9C-101B-9397-08002B2CF9AE}" pid="7" name="MSIP_Label_86eae731-f11e-4017-952e-3dce43580afc_ActionId">
    <vt:lpwstr>790b4575-8716-4cbe-a84e-0529d16f0b98</vt:lpwstr>
  </property>
  <property fmtid="{D5CDD505-2E9C-101B-9397-08002B2CF9AE}" pid="8" name="MSIP_Label_86eae731-f11e-4017-952e-3dce43580afc_ContentBits">
    <vt:lpwstr>0</vt:lpwstr>
  </property>
</Properties>
</file>