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67D975-8D22-4E27-FD99-C479C34DA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86858A-CC60-065A-9A11-91E39CCB9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60524E-2742-0F0D-28F4-08C1A0F5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056CBB-0CCE-0EDE-814D-CCA1BCA3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4D4D0-BC9E-D220-8FC0-5BC3978B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0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3B272D-A223-D195-5C11-B831BE5C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7A9A4E-623A-B3F0-C6A2-E86051737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24B138-2F9A-3710-6345-249699D7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180D8C-0C17-F018-7CFE-E9D7A6F6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6A7197-8B6C-F931-6A50-BC7972FF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50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02F4108-4118-C118-2996-37FB8D653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8AD1BF-C548-AD3A-1BEA-51953AA7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15A5C1-8380-E00E-7B5C-CFB9761F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0D2CD6-522C-0646-C8EC-39AA3C5E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9F9631-34BE-E9B8-8EC5-96150E92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88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36818C-0542-4117-FD56-E79029C1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AFB4EF-9043-60E8-81B8-B7A6F203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118D9E-3496-1F61-E0CD-29657D63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B0CAF9-0C85-677F-4683-9E0EDADB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7DC90B-477B-734F-2CA4-3FDA9189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67014-9F5C-6824-93A1-209E9E76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F937F8-1DAC-93F6-3AE6-55F46D0AF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38126-717B-EC43-9BF2-69156883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3BDBD6-D10A-963A-305B-1AED2348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716D04-FA23-2068-AD9B-B6C3881F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25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31546-CD46-3F02-B7EF-2B618111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DDD891-483D-3647-5E5F-2AFA2C4EE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65E230-130E-4B1A-C868-338A3AF9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DBADC4-67F4-0B27-3043-617AAE2F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E166BE-AC04-48BB-8B21-B4500744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7FF42E-D929-C39D-B10D-306D918C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20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D46993-353A-2F0D-DEE5-B3AE1229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3B2551-23E4-A48C-B1A4-B55A7DC4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EC67A0-74EC-B051-77D7-4C1A384B7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91531D-4C05-7418-5F65-8E88F793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9BA1C4E-64CA-CB1A-5250-77C7A711C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D211775-084B-A5F5-F1C9-00FD3A4A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FB54C0-89DB-F660-BF58-FF0ECDDD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A7B1805-5F8C-08FB-40CA-18DBCCF8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7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2C97DB-9698-7C73-34F5-0F8A9993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4EF9A9-8C71-9239-D24D-4B84A0FB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0CA615-CAA6-5EB4-D6AA-36611A0D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DBDB9D-20FF-8395-B40C-43DF095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902DD30-E775-CF97-19A2-18A6B552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679D7A-45EE-8B43-4B8B-DF474EB1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CA183B9-F6DF-3701-A612-0A842DBC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8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907CB-D056-EC4F-4D0C-C2157CFF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2DE158-D88E-4A65-83A6-95908BC92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FA8266-4232-B8C0-EBE7-7A700F1B8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98AFEC-8575-5C08-2A80-8ABDF177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32FB14-81E1-97D2-8C34-9B27C974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9F3D02-E3B0-5B14-101C-7246031F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86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27AE62-0EF1-EABE-98A0-A536426A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A214948-F632-F4CF-54F5-0AEF64994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FA0F91-8EC7-6CFD-8286-851F1B4B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0955B5-0385-3325-6C4D-FD90212B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D04DFB-7DE7-7E41-FF32-5C36DF28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60C80D3-25E4-8B37-9569-63C4E3BF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5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091FEA-80A4-F2DB-4B54-71383B9C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1888E7-D2F3-38A5-BB93-D4CA8A70D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5E4BDF-D46D-FB3E-B8BA-533B54A69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E439-D755-4AA0-BD69-9E4C01EC827B}" type="datetimeFigureOut">
              <a:rPr lang="nb-NO" smtClean="0"/>
              <a:t>01.01.2025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3E9910-8689-E276-4B05-8824F6039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340733-75B6-0254-D69C-5C3CA1199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2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E5BB3D39-FCB1-BF83-0DB0-7CF31BE79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058"/>
            <a:ext cx="12192000" cy="63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221CE43-0EA5-AB54-DD2B-6319CAF07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2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873FD682-ECE3-4082-05D0-54B982CFA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2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10</cp:revision>
  <dcterms:created xsi:type="dcterms:W3CDTF">2024-07-01T08:49:51Z</dcterms:created>
  <dcterms:modified xsi:type="dcterms:W3CDTF">2025-01-01T17:13:35Z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2024-07-01T08:54:43Z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4077811c-b2a5-421f-9704-ee35dd8ee8cb</vt:lpwstr>
  </property>
  <property fmtid="{D5CDD505-2E9C-101B-9397-08002B2CF9AE}" pid="8" name="MSIP_Label_86eae731-f11e-4017-952e-3dce43580afc_ContentBits">
    <vt:lpwstr>0</vt:lpwstr>
  </property>
</Properties>
</file>