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0" r:id="rId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B67D975-8D22-4E27-FD99-C479C34DA7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9F86858A-CC60-065A-9A11-91E39CCB9E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E60524E-2742-0F0D-28F4-08C1A0F5F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E439-D755-4AA0-BD69-9E4C01EC827B}" type="datetimeFigureOut">
              <a:rPr lang="nb-NO" smtClean="0"/>
              <a:t>01.01.2025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B056CBB-0CCE-0EDE-814D-CCA1BCA34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1F4D4D0-BC9E-D220-8FC0-5BC3978B0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997D-606A-46F9-ABAB-2A74C571DA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34058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83B272D-A223-D195-5C11-B831BE5C6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F7A9A4E-623A-B3F0-C6A2-E86051737D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824B138-2F9A-3710-6345-249699D7E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E439-D755-4AA0-BD69-9E4C01EC827B}" type="datetimeFigureOut">
              <a:rPr lang="nb-NO" smtClean="0"/>
              <a:t>01.01.2025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4180D8C-0C17-F018-7CFE-E9D7A6F6E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6A7197-8B6C-F931-6A50-BC7972FFF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997D-606A-46F9-ABAB-2A74C571DA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4502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002F4108-4118-C118-2996-37FB8D653C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88AD1BF-C548-AD3A-1BEA-51953AA7D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915A5C1-8380-E00E-7B5C-CFB9761F1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E439-D755-4AA0-BD69-9E4C01EC827B}" type="datetimeFigureOut">
              <a:rPr lang="nb-NO" smtClean="0"/>
              <a:t>01.01.2025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C0D2CD6-522C-0646-C8EC-39AA3C5EA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09F9631-34BE-E9B8-8EC5-96150E92A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997D-606A-46F9-ABAB-2A74C571DA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3889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C36818C-0542-4117-FD56-E79029C10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5AFB4EF-9043-60E8-81B8-B7A6F203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8118D9E-3496-1F61-E0CD-29657D63F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E439-D755-4AA0-BD69-9E4C01EC827B}" type="datetimeFigureOut">
              <a:rPr lang="nb-NO" smtClean="0"/>
              <a:t>01.01.2025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5B0CAF9-0C85-677F-4683-9E0EDADB0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B7DC90B-477B-734F-2CA4-3FDA9189C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997D-606A-46F9-ABAB-2A74C571DA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323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BD67014-9F5C-6824-93A1-209E9E765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CF937F8-1DAC-93F6-3AE6-55F46D0AF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5738126-717B-EC43-9BF2-69156883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E439-D755-4AA0-BD69-9E4C01EC827B}" type="datetimeFigureOut">
              <a:rPr lang="nb-NO" smtClean="0"/>
              <a:t>01.01.2025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03BDBD6-D10A-963A-305B-1AED2348B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716D04-FA23-2068-AD9B-B6C3881F3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997D-606A-46F9-ABAB-2A74C571DA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525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DD31546-CD46-3F02-B7EF-2B6181112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EDDD891-483D-3647-5E5F-2AFA2C4EE9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965E230-130E-4B1A-C868-338A3AF917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4DBADC4-67F4-0B27-3043-617AAE2F4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E439-D755-4AA0-BD69-9E4C01EC827B}" type="datetimeFigureOut">
              <a:rPr lang="nb-NO" smtClean="0"/>
              <a:t>01.01.2025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DE166BE-AC04-48BB-8B21-B45007444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77FF42E-D929-C39D-B10D-306D918CD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997D-606A-46F9-ABAB-2A74C571DA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3206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9D46993-353A-2F0D-DEE5-B3AE12294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23B2551-23E4-A48C-B1A4-B55A7DC4A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DEC67A0-74EC-B051-77D7-4C1A384B7D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191531D-4C05-7418-5F65-8E88F79320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B9BA1C4E-64CA-CB1A-5250-77C7A711C7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BD211775-084B-A5F5-F1C9-00FD3A4AB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E439-D755-4AA0-BD69-9E4C01EC827B}" type="datetimeFigureOut">
              <a:rPr lang="nb-NO" smtClean="0"/>
              <a:t>01.01.2025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E2FB54C0-89DB-F660-BF58-FF0ECDDD7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DA7B1805-5F8C-08FB-40CA-18DBCCF81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997D-606A-46F9-ABAB-2A74C571DA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4707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C2C97DB-9698-7C73-34F5-0F8A9993F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CE4EF9A9-8C71-9239-D24D-4B84A0FBF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E439-D755-4AA0-BD69-9E4C01EC827B}" type="datetimeFigureOut">
              <a:rPr lang="nb-NO" smtClean="0"/>
              <a:t>01.01.2025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B0CA615-CAA6-5EB4-D6AA-36611A0DB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50DBDB9D-20FF-8395-B40C-43DF095A2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997D-606A-46F9-ABAB-2A74C571DA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893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902DD30-E775-CF97-19A2-18A6B552C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E439-D755-4AA0-BD69-9E4C01EC827B}" type="datetimeFigureOut">
              <a:rPr lang="nb-NO" smtClean="0"/>
              <a:t>01.01.2025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52679D7A-45EE-8B43-4B8B-DF474EB1D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CA183B9-F6DF-3701-A612-0A842DBC3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997D-606A-46F9-ABAB-2A74C571DA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3185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8907CB-D056-EC4F-4D0C-C2157CFF2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42DE158-D88E-4A65-83A6-95908BC92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2FA8266-4232-B8C0-EBE7-7A700F1B8C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298AFEC-8575-5C08-2A80-8ABDF1777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E439-D755-4AA0-BD69-9E4C01EC827B}" type="datetimeFigureOut">
              <a:rPr lang="nb-NO" smtClean="0"/>
              <a:t>01.01.2025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732FB14-81E1-97D2-8C34-9B27C9740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99F3D02-E3B0-5B14-101C-7246031F2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997D-606A-46F9-ABAB-2A74C571DA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89867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227AE62-0EF1-EABE-98A0-A536426A3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EA214948-F632-F4CF-54F5-0AEF64994E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AFA0F91-8EC7-6CFD-8286-851F1B4B8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C0955B5-0385-3325-6C4D-FD90212BD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E439-D755-4AA0-BD69-9E4C01EC827B}" type="datetimeFigureOut">
              <a:rPr lang="nb-NO" smtClean="0"/>
              <a:t>01.01.2025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ED04DFB-7DE7-7E41-FF32-5C36DF28E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60C80D3-25E4-8B37-9569-63C4E3BF0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997D-606A-46F9-ABAB-2A74C571DA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31543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27091FEA-80A4-F2DB-4B54-71383B9CF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01888E7-D2F3-38A5-BB93-D4CA8A70D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E5E4BDF-D46D-FB3E-B8BA-533B54A69D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4E439-D755-4AA0-BD69-9E4C01EC827B}" type="datetimeFigureOut">
              <a:rPr lang="nb-NO" smtClean="0"/>
              <a:t>01.01.2025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D3E9910-8689-E276-4B05-8824F6039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D340733-75B6-0254-D69C-5C3CA11997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A997D-606A-46F9-ABAB-2A74C571DA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9427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E5BB3D39-FCB1-BF83-0DB0-7CF31BE79F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1058"/>
            <a:ext cx="12192000" cy="6355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11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9221CE43-0EA5-AB54-DD2B-6319CAF07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525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873FD682-ECE3-4082-05D0-54B982CFA7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622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PowerPoint-presentasjon</vt:lpstr>
      <vt:lpstr>PowerPoint-presentasjon</vt:lpstr>
      <vt:lpstr>PowerPoint-presentasjon</vt:lpstr>
    </vt:vector>
  </TitlesOfParts>
  <Company>Statens vegvesen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Kathrine Sandaker</dc:creator>
  <cp:lastModifiedBy>Artemis Kihle Olavesen</cp:lastModifiedBy>
  <cp:revision>10</cp:revision>
  <dcterms:created xsi:type="dcterms:W3CDTF">2024-07-01T08:49:51Z</dcterms:created>
  <dcterms:modified xsi:type="dcterms:W3CDTF">2025-01-01T17:13:35Z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6eae731-f11e-4017-952e-3dce43580afc_Enabled">
    <vt:lpwstr>true</vt:lpwstr>
  </property>
  <property fmtid="{D5CDD505-2E9C-101B-9397-08002B2CF9AE}" pid="3" name="MSIP_Label_86eae731-f11e-4017-952e-3dce43580afc_SetDate">
    <vt:lpwstr>2024-07-01T08:54:43Z</vt:lpwstr>
  </property>
  <property fmtid="{D5CDD505-2E9C-101B-9397-08002B2CF9AE}" pid="4" name="MSIP_Label_86eae731-f11e-4017-952e-3dce43580afc_Method">
    <vt:lpwstr>Privileged</vt:lpwstr>
  </property>
  <property fmtid="{D5CDD505-2E9C-101B-9397-08002B2CF9AE}" pid="5" name="MSIP_Label_86eae731-f11e-4017-952e-3dce43580afc_Name">
    <vt:lpwstr>Public-new</vt:lpwstr>
  </property>
  <property fmtid="{D5CDD505-2E9C-101B-9397-08002B2CF9AE}" pid="6" name="MSIP_Label_86eae731-f11e-4017-952e-3dce43580afc_SiteId">
    <vt:lpwstr>38856954-ed55-49f7-8bdd-738ffbbfd390</vt:lpwstr>
  </property>
  <property fmtid="{D5CDD505-2E9C-101B-9397-08002B2CF9AE}" pid="7" name="MSIP_Label_86eae731-f11e-4017-952e-3dce43580afc_ActionId">
    <vt:lpwstr>4077811c-b2a5-421f-9704-ee35dd8ee8cb</vt:lpwstr>
  </property>
  <property fmtid="{D5CDD505-2E9C-101B-9397-08002B2CF9AE}" pid="8" name="MSIP_Label_86eae731-f11e-4017-952e-3dce43580afc_ContentBits">
    <vt:lpwstr>0</vt:lpwstr>
  </property>
</Properties>
</file>