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0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7D89324-1516-4BEF-BE59-9C93F913B3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753BB990-09F0-4E0B-85D1-CF0D19694B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90842E3-8171-445E-899F-8B24EC741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E46C6-441D-4B09-A4B2-7B3BAEC310C6}" type="datetimeFigureOut">
              <a:rPr lang="nb-NO" smtClean="0"/>
              <a:t>03.04.2023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51DC01C-5F37-4D58-A95A-5CDF85660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1604B3D-DB33-4DAB-BAEF-5389B9904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BCBC4-6372-4E99-A714-307D7E34219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27226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D9008AA-6C68-4A33-86A3-5F32AD5EC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B2B1521C-88A1-48BA-8D6C-09F72F2964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3045B60-FC6B-46E6-B89F-6D0BC979B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E46C6-441D-4B09-A4B2-7B3BAEC310C6}" type="datetimeFigureOut">
              <a:rPr lang="nb-NO" smtClean="0"/>
              <a:t>03.04.2023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F9E8A41-A722-4AB1-943B-DDFE0A062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C8ED1EE-DBBC-47EB-829C-0C685031E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BCBC4-6372-4E99-A714-307D7E34219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960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2722CA8C-DCE2-4DCA-A03D-A0C89ED6D5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C59B3D70-80CF-4C1D-BA85-5FEE214027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620B21E-865E-4F93-86E5-601483219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E46C6-441D-4B09-A4B2-7B3BAEC310C6}" type="datetimeFigureOut">
              <a:rPr lang="nb-NO" smtClean="0"/>
              <a:t>03.04.2023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43303CC-7998-4899-879F-07A727F61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2406763-D6C2-432F-B2A6-6A414B3DA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BCBC4-6372-4E99-A714-307D7E34219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18639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6C7B6F7-7B97-43EF-8373-1A546FD50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2B1F41D-D291-4B99-841A-08D33A50D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67F4298-002F-41A3-AAC2-C2A13AF4F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E46C6-441D-4B09-A4B2-7B3BAEC310C6}" type="datetimeFigureOut">
              <a:rPr lang="nb-NO" smtClean="0"/>
              <a:t>03.04.2023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2045A94-4E2E-4055-9546-FFFE38BDB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AC55147-7407-4B19-BDB7-7A71E6D92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BCBC4-6372-4E99-A714-307D7E34219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23871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9BAC4D1-13E3-43A7-AB74-FC6CAF9A8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499085E-E83A-4EFF-B0FA-0DEE100994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EBA7934-6A73-43C3-BB35-9573221F3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E46C6-441D-4B09-A4B2-7B3BAEC310C6}" type="datetimeFigureOut">
              <a:rPr lang="nb-NO" smtClean="0"/>
              <a:t>03.04.2023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59E9FF1-EB1D-4958-B3A1-E84E9D152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3B86358-301B-44D3-A7EA-EE6B1DB52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BCBC4-6372-4E99-A714-307D7E34219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64836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756BC7D-EEC3-4F00-900D-AF7741CDB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2B6CEE1-E9FE-44B5-A9D2-5858C7B563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510F7FF-8CA3-4C42-B3D5-5DCAC2FE4B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BDDDC17-4465-47DA-AC88-40E50A73D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E46C6-441D-4B09-A4B2-7B3BAEC310C6}" type="datetimeFigureOut">
              <a:rPr lang="nb-NO" smtClean="0"/>
              <a:t>03.04.2023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04F54A9-906A-43F7-81CE-B6935B322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F3D7E52-6821-4A3D-A615-D937035F6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BCBC4-6372-4E99-A714-307D7E34219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74903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7B355AF-87AF-4C67-8D4D-DF80126BA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B9249E4-C3DB-4BEF-B65A-9C1B5DB2F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5216B7A-BC25-4D9C-94FF-2AE88B65D7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AA071FFD-A46D-40B6-91D4-5015B60462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BF4D3D91-54C8-4C59-9246-29E23ADA61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0B91B8AE-07B9-4F82-8110-1FC09343A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E46C6-441D-4B09-A4B2-7B3BAEC310C6}" type="datetimeFigureOut">
              <a:rPr lang="nb-NO" smtClean="0"/>
              <a:t>03.04.2023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0DF59925-F18D-464F-AC23-431B2F566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8F591454-FAA2-4CEB-BFC6-8FD8283F5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BCBC4-6372-4E99-A714-307D7E34219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19157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38001F7-7FBE-4F88-BA0F-64C4DCB5A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436FB541-524E-42BB-B230-F5550AAEC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E46C6-441D-4B09-A4B2-7B3BAEC310C6}" type="datetimeFigureOut">
              <a:rPr lang="nb-NO" smtClean="0"/>
              <a:t>03.04.2023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49C926E5-3CFA-4B7C-A26C-DA3A225B9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941EE995-85FF-4CF5-894C-53AEE142C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BCBC4-6372-4E99-A714-307D7E34219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7751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84D07B5F-A123-4A34-A06E-D364E3A71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E46C6-441D-4B09-A4B2-7B3BAEC310C6}" type="datetimeFigureOut">
              <a:rPr lang="nb-NO" smtClean="0"/>
              <a:t>03.04.2023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976DA154-E84C-447E-BBC9-6315993BE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CE2A1115-8DC6-44BE-81B5-289ABBF7B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BCBC4-6372-4E99-A714-307D7E34219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55381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206D0E3-0A44-4E82-86E6-178144610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12FDEC3-1655-4933-BC15-08D6527CE2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64A65844-C354-43D6-9479-B4A09BA8D7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B1DFACA-83E5-48E4-A3D3-888A639EC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E46C6-441D-4B09-A4B2-7B3BAEC310C6}" type="datetimeFigureOut">
              <a:rPr lang="nb-NO" smtClean="0"/>
              <a:t>03.04.2023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26DDA4D-8529-4221-9FCC-79C1B3459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DA587AD-BB1B-4D97-BDD4-61E9D7DE7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BCBC4-6372-4E99-A714-307D7E34219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31085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9CBD7AD-DDD7-42FC-89B1-EAD35FBFD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124FCB3D-4C28-4F85-8F88-4D209685B5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CE30C856-5474-4B3D-85C4-1D01C56219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FF06631-6F7C-46F0-BA0C-450E10061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E46C6-441D-4B09-A4B2-7B3BAEC310C6}" type="datetimeFigureOut">
              <a:rPr lang="nb-NO" smtClean="0"/>
              <a:t>03.04.2023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8692538-4263-4AEF-AF4B-33665157D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D80A3C0-0239-4724-B35E-1FBCFE3E9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BCBC4-6372-4E99-A714-307D7E34219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54812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665EE413-7470-4F3D-904A-8D675C5CC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EE9A4CA-9C37-4448-8364-242B680467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93F4D56-12E2-4568-85FC-61A6C2A24E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E46C6-441D-4B09-A4B2-7B3BAEC310C6}" type="datetimeFigureOut">
              <a:rPr lang="nb-NO" smtClean="0"/>
              <a:t>03.04.2023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51DCD3A-0E04-4835-85EB-66A5404E5B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EFB1DE1-6D72-46AC-8009-7CFD4E0E55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BCBC4-6372-4E99-A714-307D7E34219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00683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06137352-C52D-6C8E-BD4A-5B1D39B4B5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90"/>
            <a:ext cx="12192000" cy="6853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066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A86E80F9-44FD-897B-81C4-6F9DBEF288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56" y="0"/>
            <a:ext cx="1214948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957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2E55E31D-92A1-0CEB-A711-771F89E6BB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776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Hamdija Pasic</dc:creator>
  <cp:lastModifiedBy>Kjell Bjørn Vinje</cp:lastModifiedBy>
  <cp:revision>15</cp:revision>
  <dcterms:created xsi:type="dcterms:W3CDTF">2022-10-03T06:46:56Z</dcterms:created>
  <dcterms:modified xsi:type="dcterms:W3CDTF">2023-04-03T08:44:39Z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ce37f87-bb34-4c36-b4d0-c38c85b01b16_Enabled">
    <vt:lpwstr>true</vt:lpwstr>
  </property>
  <property fmtid="{D5CDD505-2E9C-101B-9397-08002B2CF9AE}" pid="3" name="MSIP_Label_6ce37f87-bb34-4c36-b4d0-c38c85b01b16_SetDate">
    <vt:lpwstr>2022-10-03T06:52:54Z</vt:lpwstr>
  </property>
  <property fmtid="{D5CDD505-2E9C-101B-9397-08002B2CF9AE}" pid="4" name="MSIP_Label_6ce37f87-bb34-4c36-b4d0-c38c85b01b16_Method">
    <vt:lpwstr>Privileged</vt:lpwstr>
  </property>
  <property fmtid="{D5CDD505-2E9C-101B-9397-08002B2CF9AE}" pid="5" name="MSIP_Label_6ce37f87-bb34-4c36-b4d0-c38c85b01b16_Name">
    <vt:lpwstr>General</vt:lpwstr>
  </property>
  <property fmtid="{D5CDD505-2E9C-101B-9397-08002B2CF9AE}" pid="6" name="MSIP_Label_6ce37f87-bb34-4c36-b4d0-c38c85b01b16_SiteId">
    <vt:lpwstr>38856954-ed55-49f7-8bdd-738ffbbfd390</vt:lpwstr>
  </property>
  <property fmtid="{D5CDD505-2E9C-101B-9397-08002B2CF9AE}" pid="7" name="MSIP_Label_6ce37f87-bb34-4c36-b4d0-c38c85b01b16_ActionId">
    <vt:lpwstr>9bbb6bd9-1b38-411d-8f49-f8255f49bcc7</vt:lpwstr>
  </property>
  <property fmtid="{D5CDD505-2E9C-101B-9397-08002B2CF9AE}" pid="8" name="MSIP_Label_6ce37f87-bb34-4c36-b4d0-c38c85b01b16_ContentBits">
    <vt:lpwstr>0</vt:lpwstr>
  </property>
</Properties>
</file>