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704" r:id="rId4"/>
    <p:sldMasterId id="2147483715" r:id="rId5"/>
  </p:sldMasterIdLst>
  <p:notesMasterIdLst>
    <p:notesMasterId r:id="rId18"/>
  </p:notesMasterIdLst>
  <p:handoutMasterIdLst>
    <p:handoutMasterId r:id="rId19"/>
  </p:handoutMasterIdLst>
  <p:sldIdLst>
    <p:sldId id="256" r:id="rId6"/>
    <p:sldId id="262" r:id="rId7"/>
    <p:sldId id="278" r:id="rId8"/>
    <p:sldId id="279" r:id="rId9"/>
    <p:sldId id="261" r:id="rId10"/>
    <p:sldId id="277" r:id="rId11"/>
    <p:sldId id="269" r:id="rId12"/>
    <p:sldId id="265" r:id="rId13"/>
    <p:sldId id="259" r:id="rId14"/>
    <p:sldId id="270" r:id="rId15"/>
    <p:sldId id="275" r:id="rId16"/>
    <p:sldId id="273" r:id="rId1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90" d="100"/>
          <a:sy n="90" d="100"/>
        </p:scale>
        <p:origin x="-804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10.06.2014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10.06.2014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53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3509A91-0B6F-48D5-ABC9-C60CC243FDE6}" type="datetime1">
              <a:rPr lang="nb-NO" smtClean="0"/>
              <a:t>10.06.2014</a:t>
            </a:fld>
            <a:endParaRPr lang="nb-NO"/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 smtClean="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 smtClean="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FD2920E1-DF96-4378-B273-25E9E5369045}" type="datetime1">
              <a:rPr lang="nb-NO" smtClean="0"/>
              <a:t>10.06.2014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6A98142E-6E2C-4070-BC41-7DCE38BEA744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7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46622A6-EAB7-4A60-80B9-F5F42ED29559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8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E8A8933F-1B16-4170-86B0-82713C811897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5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151" y="3091677"/>
            <a:ext cx="7205077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441" y="2795895"/>
            <a:ext cx="7204788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44EA8A17-616F-4C00-95FD-F0457927C30A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98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945F0D9-B2E3-40A2-A720-7D22B9BBF2CC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42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4F5E875-0276-4506-B6CD-30AC421276F3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29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09FFAB39-0BFB-4CBA-8FD0-0A4E424A533A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82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9895B0C-9181-4680-8C57-BD2BED9D0478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3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AE2F303-8958-45B4-B8D7-AE88D5B1FD96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1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B9D561E-52BC-4009-8F06-7DE275AA6541}" type="datetime1">
              <a:rPr lang="nb-NO" smtClean="0"/>
              <a:t>10.06.2014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9FA8BAD-9125-44C2-B170-95F06C8835DD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28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12B57CAD-A831-405B-BC08-7525AB5B266E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92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0169C0DD-492E-4CB7-BD35-AB3063C5580B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21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0ADD49FC-6F15-40A9-94EC-38D83A3A68CC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43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151" y="3091677"/>
            <a:ext cx="7205077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441" y="2795895"/>
            <a:ext cx="7204788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667A5A7-590A-467E-85D0-E6096FB5B8FC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05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C1D7A399-DF91-462F-B68B-EF8E2EEC4E56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28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EB8454A4-CEC0-4D0C-8015-8BB9BACB2EFF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13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49E61075-A447-4E2E-82E5-64009C8D640D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69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C8537108-7023-4246-89D7-9C061229D92D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65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E297D560-533B-49DB-8497-4099DD35DF85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E64CCE88-EEB6-4467-9FF7-56D64D7453BD}" type="datetime1">
              <a:rPr lang="nb-NO" smtClean="0"/>
              <a:t>10.06.2014</a:t>
            </a:fld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C7A44AB-C2EF-4B40-8A76-32F9F6BD2222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3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F3BB0119-2EE9-430A-AB37-95CE70D91DC0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79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567FE51-4A2A-421D-A106-E43C8E17305C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49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45EB9AF2-0747-4D20-92D2-D2890857CCD0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38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151" y="3091677"/>
            <a:ext cx="7205077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441" y="2795895"/>
            <a:ext cx="7204788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F5FF4676-8276-4F84-B2FC-38CC3E2873E0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45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AC2A4EC-9F55-4142-8D3F-850DCF41ACC3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77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46A36475-65DB-4E99-B50B-9864B24465A1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77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28AD24C5-B2A1-49F1-AD25-AD248ABC0331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55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CCD4A89-FA99-4529-91BE-CB17C3201F02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23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BA93934E-AA89-4BD7-865D-E6F915D4B557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5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F585341A-F834-4120-9E75-D13440513EA1}" type="datetime1">
              <a:rPr lang="nb-NO" smtClean="0"/>
              <a:t>10.06.2014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24C0870-DD91-452F-BC88-20E7518EB82A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08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4F086408-1B03-43B1-8589-EC45DE750C44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 smtClean="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 smtClean="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8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586B6E8-C8BB-4164-8871-0AB0AF106480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02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BAAC34FD-E38C-4BC6-A52E-17B4EA194833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73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1797954E-EEA6-4C5D-A663-42EE11990AE9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38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5817B34-9130-4ADE-B62B-AAD4AD5BF53A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6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AB80DB9-3AF1-4F05-9596-024944974A37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65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CD0FF8E5-35FD-49A9-BDA3-27405BEEE374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45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0B3B98B6-BF33-4668-9A0A-DFE5A5FF096E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04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E4B73E8-E471-4234-ACD4-DCE992F1F5F3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0931E80-93A5-4806-8B5C-65078E7E5C6C}" type="datetime1">
              <a:rPr lang="nb-NO" smtClean="0"/>
              <a:t>10.06.2014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E437982A-4C70-4426-AFCD-42F3564CAD48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4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833F7D9-A463-46A3-9098-3E25ADFDB0A3}" type="datetime1">
              <a:rPr lang="nb-NO" smtClean="0"/>
              <a:t>10.06.2014</a:t>
            </a:fld>
            <a:endParaRPr lang="nb-NO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0BF90DC-B2A2-4030-A052-E83EB15ED215}" type="datetime1">
              <a:rPr lang="nb-NO" smtClean="0"/>
              <a:t>10.06.2014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BE5975C4-5DD9-4D39-87C0-8E348F6DD4C7}" type="datetime1">
              <a:rPr lang="nb-NO" smtClean="0"/>
              <a:t>10.06.2014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BD3920FE-3102-4A97-BAC6-864AD5205F38}" type="datetime1">
              <a:rPr lang="nb-NO" smtClean="0"/>
              <a:t>10.06.2014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59787CD-C0D1-4706-8631-13AF48C9FCB6}" type="datetime1">
              <a:rPr lang="nb-NO" smtClean="0"/>
              <a:t>10.06.2014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Therese Frivåg Lund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EBBD067-E882-4CA2-8209-37E67AE66FC4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8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FC55C34E-5486-4033-AD65-9285936186C0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0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7D843DF2-65D9-4DD7-8755-7AF41074AD1E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5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7016051-86C9-4C7A-A910-E5AEA71BDBAC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7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logalandsvegen" TargetMode="External"/><Relationship Id="rId2" Type="http://schemas.openxmlformats.org/officeDocument/2006/relationships/hyperlink" Target="http://www.vegvesen.no/Vegprosjekter/halogalandsvegen" TargetMode="Externa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7205077" cy="1656184"/>
          </a:xfrm>
        </p:spPr>
        <p:txBody>
          <a:bodyPr>
            <a:normAutofit fontScale="90000"/>
          </a:bodyPr>
          <a:lstStyle/>
          <a:p>
            <a:r>
              <a:rPr lang="nb-NO" sz="2000" dirty="0" smtClean="0"/>
              <a:t>Hålogalandsvegen </a:t>
            </a:r>
            <a:br>
              <a:rPr lang="nb-NO" sz="2000" dirty="0" smtClean="0"/>
            </a:br>
            <a:r>
              <a:rPr lang="nb-NO" sz="2000" dirty="0" smtClean="0"/>
              <a:t>– en region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Planleggingen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0F0FCC-AD55-493B-B89D-5DC95A982EBB}" type="datetime1">
              <a:rPr lang="nb-NO" smtClean="0"/>
              <a:t>10.06.2014</a:t>
            </a:fld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5134272" cy="360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1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lanprogram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700" dirty="0" smtClean="0">
                <a:cs typeface="Arial" panose="020B0604020202020204" pitchFamily="34" charset="0"/>
              </a:rPr>
              <a:t>En «</a:t>
            </a:r>
            <a:r>
              <a:rPr lang="nb-NO" sz="1700" i="1" dirty="0" smtClean="0">
                <a:cs typeface="Arial" panose="020B0604020202020204" pitchFamily="34" charset="0"/>
              </a:rPr>
              <a:t>plan for planen</a:t>
            </a:r>
            <a:r>
              <a:rPr lang="nb-NO" sz="1700" dirty="0" smtClean="0">
                <a:cs typeface="Arial" panose="020B0604020202020204" pitchFamily="34" charset="0"/>
              </a:rPr>
              <a:t>», men i dette prosjektet utvidet med konsekvensvurderinger</a:t>
            </a:r>
          </a:p>
          <a:p>
            <a:endParaRPr lang="nb-NO" sz="1700" dirty="0">
              <a:cs typeface="Arial" panose="020B0604020202020204" pitchFamily="34" charset="0"/>
            </a:endParaRPr>
          </a:p>
          <a:p>
            <a:r>
              <a:rPr lang="nb-NO" sz="1700" dirty="0" smtClean="0">
                <a:cs typeface="Arial" panose="020B0604020202020204" pitchFamily="34" charset="0"/>
              </a:rPr>
              <a:t>Vi vil bruke planprogrammet aktivt i prosjektet i forhold til medvirkning og tidlige avklaringer på for eksempel alternative traseer innenfor de korridorene som er valgt</a:t>
            </a:r>
          </a:p>
          <a:p>
            <a:pPr marL="0" indent="0">
              <a:spcBef>
                <a:spcPts val="1200"/>
              </a:spcBef>
              <a:buNone/>
            </a:pPr>
            <a:endParaRPr lang="nb-NO" sz="17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0B07FA-A25A-40C7-94B2-4E24C1AE1DF7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Informasjonskanaler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Egen prosjektside </a:t>
            </a:r>
            <a:r>
              <a:rPr lang="nb-NO" dirty="0"/>
              <a:t>på internett: </a:t>
            </a:r>
            <a:r>
              <a:rPr lang="nb-NO" dirty="0">
                <a:hlinkClick r:id="rId2"/>
              </a:rPr>
              <a:t>http://</a:t>
            </a:r>
            <a:r>
              <a:rPr lang="nb-NO" dirty="0" smtClean="0">
                <a:hlinkClick r:id="rId2"/>
              </a:rPr>
              <a:t>www.vegvesen.no/Vegprosjekter/halogalandsvegen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>
              <a:spcAft>
                <a:spcPts val="1000"/>
              </a:spcAft>
            </a:pPr>
            <a:r>
              <a:rPr lang="nb-NO" dirty="0" err="1" smtClean="0"/>
              <a:t>Facebook</a:t>
            </a:r>
            <a:r>
              <a:rPr lang="nb-NO" dirty="0" smtClean="0"/>
              <a:t>: </a:t>
            </a:r>
            <a:r>
              <a:rPr lang="nb-NO" u="sng" dirty="0">
                <a:solidFill>
                  <a:srgbClr val="0000FF"/>
                </a:solidFill>
                <a:ea typeface="Lucida Sans Unicode"/>
                <a:hlinkClick r:id="rId3"/>
              </a:rPr>
              <a:t>https://www.facebook.com/halogalandsvegen</a:t>
            </a:r>
            <a:endParaRPr lang="nb-NO" dirty="0">
              <a:ea typeface="Lucida Sans Unicode"/>
            </a:endParaRP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9F3963-1D00-437F-B2D5-958D5CFC1992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433471" cy="271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913634" cy="167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Statlig plan – et ønske?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Sommer 2014 – henvendelse til direktoratet om statlig plan fra Statens vegvesen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Er statlig plan et ønske fra lokale myndigheter?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Hvor lang tid trenger kommunene for å gi uttalelse/prinsippvedtak? 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D60473-BE22-4B6C-ADD0-0FBEA7208816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Bestilling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Vedtatte planer innen 2016 – for hele konsept </a:t>
            </a:r>
            <a:r>
              <a:rPr lang="nb-NO" dirty="0" smtClean="0"/>
              <a:t>2. Ferdig veg i 2023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Forutsetter effektiv og samkjørt planprosess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Dette gjelder uansett det blir statlig plan eller kommunale planer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 det mulig?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A2CF414-65A4-48AA-8F9B-FC7978FEAEF0}" type="datetime1">
              <a:rPr lang="nb-NO" smtClean="0"/>
              <a:t>10.06.2014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72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Effektivisering av planprosessen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912016-5ADB-4CB4-8D6C-6C6EB1C67405}" type="datetime1">
              <a:rPr lang="nb-NO" smtClean="0"/>
              <a:t>10.06.2014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4619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1115616" y="4149080"/>
            <a:ext cx="5557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Prosjektet har anledning til å tenke nytt, </a:t>
            </a:r>
          </a:p>
          <a:p>
            <a:r>
              <a:rPr lang="nb-NO" dirty="0" smtClean="0"/>
              <a:t>- sette ny standard for fremtidens planlegging?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67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Planlegging steg for steg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9D561E-52BC-4009-8F06-7DE275AA6541}" type="datetime1">
              <a:rPr lang="nb-NO" smtClean="0"/>
              <a:t>10.06.2014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Therese Frivåg Lund</a:t>
            </a:r>
            <a:endParaRPr lang="nb-NO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2763044"/>
            <a:ext cx="3495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755576" y="31409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Effektivisere?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88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Snarveg?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2885694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3CD00C7-841F-4395-A227-9EFAB4FF81F0}" type="datetime1">
              <a:rPr lang="nb-NO" smtClean="0"/>
              <a:t>10.06.2014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1043608" y="2639483"/>
            <a:ext cx="32512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 Statlig plan</a:t>
            </a:r>
          </a:p>
          <a:p>
            <a:r>
              <a:rPr lang="nb-NO" dirty="0" smtClean="0"/>
              <a:t>2 Rett på reguleringsplaner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i="1" dirty="0" smtClean="0"/>
              <a:t>Ikke på bekostning av </a:t>
            </a:r>
          </a:p>
          <a:p>
            <a:r>
              <a:rPr lang="nb-NO" i="1" dirty="0" smtClean="0"/>
              <a:t>kvalitet og medvirkning</a:t>
            </a:r>
            <a:endParaRPr lang="nb-NO" i="1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34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Statlig 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Lovfestet i plan og bygningsloven § 6-4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Vedtaksmyndigheten overføres til staten fra kommunene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Følger uansett de samme behandlingsreglene som for kommunal planlegging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Søknad til departementet via vegdirektoratet i løpet av kort tid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3123ED-0A68-4F02-9684-38D1C4A41148}" type="datetime1">
              <a:rPr lang="nb-NO" smtClean="0">
                <a:solidFill>
                  <a:prstClr val="white"/>
                </a:solidFill>
              </a:rPr>
              <a:t>10.06.2014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432"/>
              </a:spcBef>
            </a:pPr>
            <a:r>
              <a:rPr lang="nb-NO" dirty="0" smtClean="0"/>
              <a:t>Statlig plan - vurderingskriterier </a:t>
            </a:r>
            <a:r>
              <a:rPr lang="nb-NO" dirty="0"/>
              <a:t>NTP </a:t>
            </a:r>
            <a:r>
              <a:rPr lang="nb-NO" dirty="0" smtClean="0"/>
              <a:t>2014-2023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29380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b-NO" dirty="0" smtClean="0">
                <a:cs typeface="Arial" panose="020B0604020202020204" pitchFamily="34" charset="0"/>
              </a:rPr>
              <a:t>Det </a:t>
            </a:r>
            <a:r>
              <a:rPr lang="nb-NO" dirty="0">
                <a:cs typeface="Arial" panose="020B0604020202020204" pitchFamily="34" charset="0"/>
              </a:rPr>
              <a:t>er viktig med rask gjennomføring av </a:t>
            </a:r>
            <a:r>
              <a:rPr lang="nb-NO" dirty="0" smtClean="0">
                <a:cs typeface="Arial" panose="020B0604020202020204" pitchFamily="34" charset="0"/>
              </a:rPr>
              <a:t>planprosessen</a:t>
            </a:r>
          </a:p>
          <a:p>
            <a:pPr>
              <a:spcBef>
                <a:spcPts val="1800"/>
              </a:spcBef>
            </a:pPr>
            <a:r>
              <a:rPr lang="nb-NO" dirty="0" smtClean="0">
                <a:cs typeface="Arial" panose="020B0604020202020204" pitchFamily="34" charset="0"/>
              </a:rPr>
              <a:t>Det </a:t>
            </a:r>
            <a:r>
              <a:rPr lang="nb-NO" dirty="0">
                <a:cs typeface="Arial" panose="020B0604020202020204" pitchFamily="34" charset="0"/>
              </a:rPr>
              <a:t>er større prosjekt som berører to eller flere kommuner, og der det er stor uenighet mellom kommunene i valg av </a:t>
            </a:r>
            <a:r>
              <a:rPr lang="nb-NO" dirty="0" smtClean="0">
                <a:cs typeface="Arial" panose="020B0604020202020204" pitchFamily="34" charset="0"/>
              </a:rPr>
              <a:t>løsning</a:t>
            </a:r>
          </a:p>
          <a:p>
            <a:pPr>
              <a:spcBef>
                <a:spcPts val="1800"/>
              </a:spcBef>
            </a:pPr>
            <a:r>
              <a:rPr lang="nb-NO" dirty="0" smtClean="0">
                <a:cs typeface="Arial" panose="020B0604020202020204" pitchFamily="34" charset="0"/>
              </a:rPr>
              <a:t>Det </a:t>
            </a:r>
            <a:r>
              <a:rPr lang="nb-NO" dirty="0">
                <a:cs typeface="Arial" panose="020B0604020202020204" pitchFamily="34" charset="0"/>
              </a:rPr>
              <a:t>er store konflikter mellom lokale, regionale og nasjonale </a:t>
            </a:r>
            <a:r>
              <a:rPr lang="nb-NO" dirty="0" smtClean="0">
                <a:cs typeface="Arial" panose="020B0604020202020204" pitchFamily="34" charset="0"/>
              </a:rPr>
              <a:t>interesser</a:t>
            </a:r>
          </a:p>
          <a:p>
            <a:pPr>
              <a:spcBef>
                <a:spcPts val="1800"/>
              </a:spcBef>
            </a:pPr>
            <a:r>
              <a:rPr lang="nb-NO" dirty="0" smtClean="0">
                <a:cs typeface="Arial" panose="020B0604020202020204" pitchFamily="34" charset="0"/>
              </a:rPr>
              <a:t>Det </a:t>
            </a:r>
            <a:r>
              <a:rPr lang="nb-NO" dirty="0">
                <a:cs typeface="Arial" panose="020B0604020202020204" pitchFamily="34" charset="0"/>
              </a:rPr>
              <a:t>er et ønske fra lokale </a:t>
            </a:r>
            <a:r>
              <a:rPr lang="nb-NO" dirty="0" smtClean="0">
                <a:cs typeface="Arial" panose="020B0604020202020204" pitchFamily="34" charset="0"/>
              </a:rPr>
              <a:t>myndigheter at </a:t>
            </a:r>
            <a:r>
              <a:rPr lang="nb-NO" dirty="0">
                <a:cs typeface="Arial" panose="020B0604020202020204" pitchFamily="34" charset="0"/>
              </a:rPr>
              <a:t>planen behandles som statlig </a:t>
            </a:r>
            <a:r>
              <a:rPr lang="nb-NO" dirty="0" smtClean="0">
                <a:cs typeface="Arial" panose="020B0604020202020204" pitchFamily="34" charset="0"/>
              </a:rPr>
              <a:t>plan</a:t>
            </a:r>
          </a:p>
          <a:p>
            <a:pPr marL="0" indent="0">
              <a:spcBef>
                <a:spcPts val="1800"/>
              </a:spcBef>
              <a:buNone/>
            </a:pPr>
            <a:endParaRPr lang="nb-NO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nb-NO" dirty="0" smtClean="0">
                <a:cs typeface="Arial" panose="020B0604020202020204" pitchFamily="34" charset="0"/>
              </a:rPr>
              <a:t>Vegvesenet mener prosjektet innfrir flere av kriteriene og anbefaler bruk av statlig plan. </a:t>
            </a:r>
            <a:endParaRPr lang="nb-NO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259632" y="692696"/>
            <a:ext cx="5692781" cy="354711"/>
          </a:xfrm>
        </p:spPr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323528" y="6385956"/>
            <a:ext cx="8640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 smtClean="0">
                <a:solidFill>
                  <a:prstClr val="white"/>
                </a:solidFill>
              </a:rPr>
              <a:t>10.06.2014</a:t>
            </a:r>
            <a:endParaRPr lang="nb-NO" sz="900" dirty="0">
              <a:solidFill>
                <a:prstClr val="white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prstClr val="black"/>
                </a:solidFill>
              </a:rPr>
              <a:t>Therese Frivåg Lund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Planlegging etter PBL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7F3E40-694B-4D64-AFBB-7439E8D9413D}" type="datetime1">
              <a:rPr lang="nb-NO" smtClean="0"/>
              <a:t>10.06.2014</a:t>
            </a:fld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41681"/>
            <a:ext cx="2376264" cy="486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1187624" y="1823181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Korridorvalg er tatt i KVU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Konsekvensutredninger vil bli gjennomført og medvirkning ivaretatt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Prosjektet vil derfor gå rett på reguleringsplaner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13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Prosess og medvirkning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KVU ble gjennomført med høy grad av </a:t>
            </a:r>
            <a:r>
              <a:rPr lang="nb-NO" dirty="0" smtClean="0"/>
              <a:t>medvirkning, korridorvalg tatt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Politiske møter</a:t>
            </a:r>
          </a:p>
          <a:p>
            <a:pPr marL="0" indent="0" algn="ctr">
              <a:buNone/>
            </a:pPr>
            <a:r>
              <a:rPr lang="nb-NO" dirty="0" smtClean="0"/>
              <a:t> –  referansegruppe for prosjektet?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Felles planforum i </a:t>
            </a:r>
            <a:r>
              <a:rPr lang="nb-NO" smtClean="0"/>
              <a:t>september </a:t>
            </a:r>
            <a:r>
              <a:rPr lang="nb-NO"/>
              <a:t>(</a:t>
            </a:r>
            <a:r>
              <a:rPr lang="nb-NO" smtClean="0"/>
              <a:t>administrativt)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Planprogram </a:t>
            </a:r>
            <a:r>
              <a:rPr lang="nb-NO" b="1" dirty="0" smtClean="0"/>
              <a:t>med konsekvensutredning </a:t>
            </a:r>
            <a:r>
              <a:rPr lang="nb-NO" dirty="0" smtClean="0"/>
              <a:t>tidlig høst 2014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Høringer og folkemøter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2BFFBC-D146-4766-9A8E-3D92AF836877}" type="datetime1">
              <a:rPr lang="nb-NO" smtClean="0"/>
              <a:t>10.06.2014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Therese Frivåg Lund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4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1_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ppt/theme/theme3.xml><?xml version="1.0" encoding="utf-8"?>
<a:theme xmlns:a="http://schemas.openxmlformats.org/drawingml/2006/main" name="2_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ppt/theme/theme4.xml><?xml version="1.0" encoding="utf-8"?>
<a:theme xmlns:a="http://schemas.openxmlformats.org/drawingml/2006/main" name="4_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ppt/theme/theme5.xml><?xml version="1.0" encoding="utf-8"?>
<a:theme xmlns:a="http://schemas.openxmlformats.org/drawingml/2006/main" name="3_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1195</TotalTime>
  <Words>395</Words>
  <Application>Microsoft Office PowerPoint</Application>
  <PresentationFormat>Skjermfremvisning (4:3)</PresentationFormat>
  <Paragraphs>104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blank</vt:lpstr>
      <vt:lpstr>1_Blank</vt:lpstr>
      <vt:lpstr>2_Blank</vt:lpstr>
      <vt:lpstr>4_Blank</vt:lpstr>
      <vt:lpstr>3_blank</vt:lpstr>
      <vt:lpstr>Hålogalandsvegen  – en region  Planleggingen</vt:lpstr>
      <vt:lpstr>Bestilling</vt:lpstr>
      <vt:lpstr>Effektivisering av planprosessen</vt:lpstr>
      <vt:lpstr>Planlegging steg for steg</vt:lpstr>
      <vt:lpstr>Snarveg?</vt:lpstr>
      <vt:lpstr>Statlig plan</vt:lpstr>
      <vt:lpstr>Statlig plan - vurderingskriterier NTP 2014-2023 </vt:lpstr>
      <vt:lpstr>Planlegging etter PBL</vt:lpstr>
      <vt:lpstr>Prosess og medvirkning</vt:lpstr>
      <vt:lpstr>Planprogram</vt:lpstr>
      <vt:lpstr>Informasjonskanaler</vt:lpstr>
      <vt:lpstr>Statlig plan – et ønske?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Planlegging av Hålogalandsvegen</dc:title>
  <dc:creator>Lund Therese</dc:creator>
  <cp:lastModifiedBy>Lund Therese</cp:lastModifiedBy>
  <cp:revision>70</cp:revision>
  <cp:lastPrinted>2014-06-10T07:10:05Z</cp:lastPrinted>
  <dcterms:created xsi:type="dcterms:W3CDTF">2014-06-02T11:05:02Z</dcterms:created>
  <dcterms:modified xsi:type="dcterms:W3CDTF">2014-06-10T07:10:42Z</dcterms:modified>
</cp:coreProperties>
</file>